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3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000" y="1905000"/>
            <a:ext cx="12065000" cy="4953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81175" y="408813"/>
            <a:ext cx="10170032" cy="9663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3134" y="2209622"/>
            <a:ext cx="7832090" cy="1717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0223" y="1219961"/>
            <a:ext cx="41370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Title</a:t>
            </a:r>
            <a:r>
              <a:rPr sz="4000" spc="-60" dirty="0"/>
              <a:t> </a:t>
            </a:r>
            <a:r>
              <a:rPr sz="4000" dirty="0"/>
              <a:t>of</a:t>
            </a:r>
            <a:r>
              <a:rPr sz="4000" spc="-60" dirty="0"/>
              <a:t> </a:t>
            </a:r>
            <a:r>
              <a:rPr sz="4000" dirty="0"/>
              <a:t>the</a:t>
            </a:r>
            <a:r>
              <a:rPr sz="4000" spc="-60" dirty="0"/>
              <a:t> </a:t>
            </a:r>
            <a:r>
              <a:rPr sz="4000" spc="-10" dirty="0"/>
              <a:t>abstract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998470" y="3159709"/>
            <a:ext cx="5281295" cy="19043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Author</a:t>
            </a:r>
            <a:r>
              <a:rPr sz="3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…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00"/>
              </a:spcBef>
            </a:pPr>
            <a:endParaRPr sz="32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Affiliations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64243" y="2147442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669994"/>
            <a:ext cx="12192000" cy="11880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3407" rIns="0" bIns="0" rtlCol="0">
            <a:spAutoFit/>
          </a:bodyPr>
          <a:lstStyle/>
          <a:p>
            <a:pPr marL="2063114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Introduction</a:t>
            </a:r>
            <a:r>
              <a:rPr sz="4000" spc="-170" dirty="0"/>
              <a:t> </a:t>
            </a:r>
            <a:r>
              <a:rPr sz="4000" spc="-10" dirty="0"/>
              <a:t>(optional)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indent="-570865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80" dirty="0"/>
              <a:t> </a:t>
            </a:r>
            <a:r>
              <a:rPr dirty="0"/>
              <a:t>your</a:t>
            </a:r>
            <a:r>
              <a:rPr spc="-65" dirty="0"/>
              <a:t> </a:t>
            </a:r>
            <a:r>
              <a:rPr dirty="0"/>
              <a:t>first</a:t>
            </a:r>
            <a:r>
              <a:rPr spc="-7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80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90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second</a:t>
            </a:r>
            <a:r>
              <a:rPr spc="-9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85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85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third</a:t>
            </a:r>
            <a:r>
              <a:rPr spc="-9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85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42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fourth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65" dirty="0"/>
              <a:t> </a:t>
            </a:r>
            <a:r>
              <a:rPr dirty="0"/>
              <a:t>here</a:t>
            </a:r>
            <a:r>
              <a:rPr spc="-75" dirty="0"/>
              <a:t> </a:t>
            </a:r>
            <a:r>
              <a:rPr dirty="0"/>
              <a:t>(if</a:t>
            </a:r>
            <a:r>
              <a:rPr spc="-70" dirty="0"/>
              <a:t> </a:t>
            </a:r>
            <a:r>
              <a:rPr spc="-10" dirty="0"/>
              <a:t>required)</a:t>
            </a:r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DB8B4914-2A69-F28E-38A8-D5E2115DF0B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669994"/>
            <a:ext cx="12192000" cy="118800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830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Signalment,</a:t>
            </a:r>
            <a:r>
              <a:rPr sz="4000" spc="-105" dirty="0"/>
              <a:t> </a:t>
            </a:r>
            <a:r>
              <a:rPr sz="4000" spc="-35" dirty="0"/>
              <a:t>history,</a:t>
            </a:r>
            <a:r>
              <a:rPr sz="4000" spc="-100" dirty="0"/>
              <a:t> </a:t>
            </a:r>
            <a:r>
              <a:rPr sz="4000" dirty="0"/>
              <a:t>and</a:t>
            </a:r>
            <a:r>
              <a:rPr sz="4000" spc="-125" dirty="0"/>
              <a:t> </a:t>
            </a:r>
            <a:r>
              <a:rPr sz="4000" dirty="0"/>
              <a:t>clinical</a:t>
            </a:r>
            <a:r>
              <a:rPr sz="4000" spc="-105" dirty="0"/>
              <a:t> </a:t>
            </a:r>
            <a:r>
              <a:rPr sz="4000" dirty="0"/>
              <a:t>signs</a:t>
            </a:r>
            <a:r>
              <a:rPr sz="4000" spc="-100" dirty="0"/>
              <a:t> </a:t>
            </a:r>
            <a:r>
              <a:rPr sz="4000" dirty="0"/>
              <a:t>(1</a:t>
            </a:r>
            <a:r>
              <a:rPr sz="4000" spc="-130" dirty="0"/>
              <a:t> </a:t>
            </a:r>
            <a:r>
              <a:rPr sz="4000" spc="-10" dirty="0"/>
              <a:t>slide)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indent="-570865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80" dirty="0"/>
              <a:t> </a:t>
            </a:r>
            <a:r>
              <a:rPr dirty="0"/>
              <a:t>your</a:t>
            </a:r>
            <a:r>
              <a:rPr spc="-65" dirty="0"/>
              <a:t> </a:t>
            </a:r>
            <a:r>
              <a:rPr dirty="0"/>
              <a:t>first</a:t>
            </a:r>
            <a:r>
              <a:rPr spc="-7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80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90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second</a:t>
            </a:r>
            <a:r>
              <a:rPr spc="-9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85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85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third</a:t>
            </a:r>
            <a:r>
              <a:rPr spc="-9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85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42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fourth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65" dirty="0"/>
              <a:t> </a:t>
            </a:r>
            <a:r>
              <a:rPr dirty="0"/>
              <a:t>here</a:t>
            </a:r>
            <a:r>
              <a:rPr spc="-75" dirty="0"/>
              <a:t> </a:t>
            </a:r>
            <a:r>
              <a:rPr dirty="0"/>
              <a:t>(if</a:t>
            </a:r>
            <a:r>
              <a:rPr spc="-70" dirty="0"/>
              <a:t> </a:t>
            </a:r>
            <a:r>
              <a:rPr spc="-10" dirty="0"/>
              <a:t>required)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98034" y="4649851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19910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0566" rIns="0" bIns="0" rtlCol="0">
            <a:spAutoFit/>
          </a:bodyPr>
          <a:lstStyle/>
          <a:p>
            <a:pPr marL="689610">
              <a:lnSpc>
                <a:spcPct val="100000"/>
              </a:lnSpc>
              <a:spcBef>
                <a:spcPts val="100"/>
              </a:spcBef>
            </a:pPr>
            <a:r>
              <a:rPr dirty="0"/>
              <a:t>Diagnostic</a:t>
            </a:r>
            <a:r>
              <a:rPr spc="-120" dirty="0"/>
              <a:t> </a:t>
            </a:r>
            <a:r>
              <a:rPr dirty="0"/>
              <a:t>procedure</a:t>
            </a:r>
            <a:r>
              <a:rPr spc="-90" dirty="0"/>
              <a:t> </a:t>
            </a:r>
            <a:r>
              <a:rPr spc="-20" dirty="0"/>
              <a:t>(1-</a:t>
            </a:r>
            <a:r>
              <a:rPr dirty="0"/>
              <a:t>2</a:t>
            </a:r>
            <a:r>
              <a:rPr spc="-75" dirty="0"/>
              <a:t> </a:t>
            </a:r>
            <a:r>
              <a:rPr spc="-10" dirty="0"/>
              <a:t>slides)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384" y="1654809"/>
            <a:ext cx="7957820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indent="-571500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4200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6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first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4200" indent="-571500">
              <a:lnSpc>
                <a:spcPts val="3240"/>
              </a:lnSpc>
              <a:buFont typeface="Arial"/>
              <a:buChar char="•"/>
              <a:tabLst>
                <a:tab pos="584200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5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4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second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3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5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here</a:t>
            </a:r>
            <a:r>
              <a:rPr sz="3000" b="1" spc="-5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(if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required)</a:t>
            </a:r>
            <a:endParaRPr sz="3000">
              <a:latin typeface="Calibri"/>
              <a:cs typeface="Calibri"/>
            </a:endParaRPr>
          </a:p>
          <a:p>
            <a:pPr marL="584200" indent="-571500">
              <a:lnSpc>
                <a:spcPts val="3420"/>
              </a:lnSpc>
              <a:buFont typeface="Arial"/>
              <a:buChar char="•"/>
              <a:tabLst>
                <a:tab pos="584200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5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third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5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here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(if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required)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708" y="3153917"/>
            <a:ext cx="2886964" cy="2478786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876547"/>
            <a:ext cx="12186920" cy="2959735"/>
            <a:chOff x="0" y="3876547"/>
            <a:chExt cx="12186920" cy="2959735"/>
          </a:xfrm>
        </p:grpSpPr>
        <p:sp>
          <p:nvSpPr>
            <p:cNvPr id="6" name="object 6"/>
            <p:cNvSpPr/>
            <p:nvPr/>
          </p:nvSpPr>
          <p:spPr>
            <a:xfrm>
              <a:off x="5547740" y="3886072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491" y="0"/>
                  </a:lnTo>
                  <a:lnTo>
                    <a:pt x="72330" y="9316"/>
                  </a:lnTo>
                  <a:lnTo>
                    <a:pt x="34671" y="34718"/>
                  </a:lnTo>
                  <a:lnTo>
                    <a:pt x="9298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298" y="1112252"/>
                  </a:lnTo>
                  <a:lnTo>
                    <a:pt x="34670" y="1149873"/>
                  </a:lnTo>
                  <a:lnTo>
                    <a:pt x="72330" y="1175232"/>
                  </a:lnTo>
                  <a:lnTo>
                    <a:pt x="118491" y="1184528"/>
                  </a:lnTo>
                  <a:lnTo>
                    <a:pt x="1066038" y="1184528"/>
                  </a:lnTo>
                  <a:lnTo>
                    <a:pt x="1112144" y="1175232"/>
                  </a:lnTo>
                  <a:lnTo>
                    <a:pt x="1149810" y="1149873"/>
                  </a:lnTo>
                  <a:lnTo>
                    <a:pt x="1175212" y="1112252"/>
                  </a:lnTo>
                  <a:lnTo>
                    <a:pt x="1184529" y="1066164"/>
                  </a:lnTo>
                  <a:lnTo>
                    <a:pt x="1184529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547740" y="3886072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8" y="72384"/>
                  </a:lnTo>
                  <a:lnTo>
                    <a:pt x="34671" y="34718"/>
                  </a:lnTo>
                  <a:lnTo>
                    <a:pt x="72330" y="9316"/>
                  </a:lnTo>
                  <a:lnTo>
                    <a:pt x="118491" y="0"/>
                  </a:lnTo>
                  <a:lnTo>
                    <a:pt x="1066038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9" y="118490"/>
                  </a:lnTo>
                  <a:lnTo>
                    <a:pt x="1184529" y="1066164"/>
                  </a:lnTo>
                  <a:lnTo>
                    <a:pt x="1175212" y="1112252"/>
                  </a:lnTo>
                  <a:lnTo>
                    <a:pt x="1149810" y="1149873"/>
                  </a:lnTo>
                  <a:lnTo>
                    <a:pt x="1112144" y="1175232"/>
                  </a:lnTo>
                  <a:lnTo>
                    <a:pt x="1066038" y="1184528"/>
                  </a:lnTo>
                  <a:lnTo>
                    <a:pt x="118491" y="1184528"/>
                  </a:lnTo>
                  <a:lnTo>
                    <a:pt x="72330" y="1175232"/>
                  </a:lnTo>
                  <a:lnTo>
                    <a:pt x="34670" y="1149873"/>
                  </a:lnTo>
                  <a:lnTo>
                    <a:pt x="9298" y="1112252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40527" y="4596764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0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1"/>
                  </a:lnTo>
                  <a:lnTo>
                    <a:pt x="0" y="1066152"/>
                  </a:lnTo>
                  <a:lnTo>
                    <a:pt x="9316" y="1112264"/>
                  </a:lnTo>
                  <a:lnTo>
                    <a:pt x="34718" y="1149915"/>
                  </a:lnTo>
                  <a:lnTo>
                    <a:pt x="72384" y="1175298"/>
                  </a:lnTo>
                  <a:lnTo>
                    <a:pt x="118490" y="1184605"/>
                  </a:lnTo>
                  <a:lnTo>
                    <a:pt x="1066165" y="1184605"/>
                  </a:lnTo>
                  <a:lnTo>
                    <a:pt x="1112252" y="1175298"/>
                  </a:lnTo>
                  <a:lnTo>
                    <a:pt x="1149873" y="1149915"/>
                  </a:lnTo>
                  <a:lnTo>
                    <a:pt x="1175232" y="1112264"/>
                  </a:lnTo>
                  <a:lnTo>
                    <a:pt x="1184528" y="1066152"/>
                  </a:lnTo>
                  <a:lnTo>
                    <a:pt x="1184528" y="118491"/>
                  </a:lnTo>
                  <a:lnTo>
                    <a:pt x="1175232" y="72384"/>
                  </a:lnTo>
                  <a:lnTo>
                    <a:pt x="1149873" y="34718"/>
                  </a:lnTo>
                  <a:lnTo>
                    <a:pt x="1112252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740527" y="4596764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1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0" y="0"/>
                  </a:lnTo>
                  <a:lnTo>
                    <a:pt x="1066165" y="0"/>
                  </a:lnTo>
                  <a:lnTo>
                    <a:pt x="1112252" y="9316"/>
                  </a:lnTo>
                  <a:lnTo>
                    <a:pt x="1149873" y="34718"/>
                  </a:lnTo>
                  <a:lnTo>
                    <a:pt x="1175232" y="72384"/>
                  </a:lnTo>
                  <a:lnTo>
                    <a:pt x="1184528" y="118491"/>
                  </a:lnTo>
                  <a:lnTo>
                    <a:pt x="1184528" y="1066152"/>
                  </a:lnTo>
                  <a:lnTo>
                    <a:pt x="1175232" y="1112264"/>
                  </a:lnTo>
                  <a:lnTo>
                    <a:pt x="1149873" y="1149915"/>
                  </a:lnTo>
                  <a:lnTo>
                    <a:pt x="1112252" y="1175298"/>
                  </a:lnTo>
                  <a:lnTo>
                    <a:pt x="1066165" y="1184605"/>
                  </a:lnTo>
                  <a:lnTo>
                    <a:pt x="118490" y="1184605"/>
                  </a:lnTo>
                  <a:lnTo>
                    <a:pt x="72384" y="1175298"/>
                  </a:lnTo>
                  <a:lnTo>
                    <a:pt x="34718" y="1149915"/>
                  </a:lnTo>
                  <a:lnTo>
                    <a:pt x="9316" y="1112264"/>
                  </a:lnTo>
                  <a:lnTo>
                    <a:pt x="0" y="1066152"/>
                  </a:lnTo>
                  <a:lnTo>
                    <a:pt x="0" y="11849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60489" y="4336033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5" y="0"/>
                  </a:moveTo>
                  <a:lnTo>
                    <a:pt x="114045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5" y="227711"/>
                  </a:lnTo>
                  <a:lnTo>
                    <a:pt x="114045" y="284607"/>
                  </a:lnTo>
                  <a:lnTo>
                    <a:pt x="228091" y="142367"/>
                  </a:lnTo>
                  <a:lnTo>
                    <a:pt x="114045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384160" y="3886072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8"/>
                  </a:lnTo>
                  <a:lnTo>
                    <a:pt x="1066165" y="1184528"/>
                  </a:lnTo>
                  <a:lnTo>
                    <a:pt x="1112252" y="1175232"/>
                  </a:lnTo>
                  <a:lnTo>
                    <a:pt x="1149873" y="1149873"/>
                  </a:lnTo>
                  <a:lnTo>
                    <a:pt x="1175232" y="1112252"/>
                  </a:lnTo>
                  <a:lnTo>
                    <a:pt x="1184529" y="1066164"/>
                  </a:lnTo>
                  <a:lnTo>
                    <a:pt x="1184529" y="118490"/>
                  </a:lnTo>
                  <a:lnTo>
                    <a:pt x="1175232" y="72384"/>
                  </a:lnTo>
                  <a:lnTo>
                    <a:pt x="1149873" y="34718"/>
                  </a:lnTo>
                  <a:lnTo>
                    <a:pt x="1112252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384160" y="3886072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52" y="9316"/>
                  </a:lnTo>
                  <a:lnTo>
                    <a:pt x="1149873" y="34718"/>
                  </a:lnTo>
                  <a:lnTo>
                    <a:pt x="1175232" y="72384"/>
                  </a:lnTo>
                  <a:lnTo>
                    <a:pt x="1184529" y="118490"/>
                  </a:lnTo>
                  <a:lnTo>
                    <a:pt x="1184529" y="1066164"/>
                  </a:lnTo>
                  <a:lnTo>
                    <a:pt x="1175232" y="1112252"/>
                  </a:lnTo>
                  <a:lnTo>
                    <a:pt x="1149873" y="1149873"/>
                  </a:lnTo>
                  <a:lnTo>
                    <a:pt x="1112252" y="1175232"/>
                  </a:lnTo>
                  <a:lnTo>
                    <a:pt x="1066165" y="1184528"/>
                  </a:lnTo>
                  <a:lnTo>
                    <a:pt x="118491" y="1184528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577073" y="4596764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364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1"/>
                  </a:lnTo>
                  <a:lnTo>
                    <a:pt x="0" y="1066152"/>
                  </a:lnTo>
                  <a:lnTo>
                    <a:pt x="9296" y="1112264"/>
                  </a:lnTo>
                  <a:lnTo>
                    <a:pt x="34655" y="1149915"/>
                  </a:lnTo>
                  <a:lnTo>
                    <a:pt x="72276" y="1175298"/>
                  </a:lnTo>
                  <a:lnTo>
                    <a:pt x="118364" y="1184605"/>
                  </a:lnTo>
                  <a:lnTo>
                    <a:pt x="1066037" y="1184605"/>
                  </a:lnTo>
                  <a:lnTo>
                    <a:pt x="1112144" y="1175298"/>
                  </a:lnTo>
                  <a:lnTo>
                    <a:pt x="1149810" y="1149915"/>
                  </a:lnTo>
                  <a:lnTo>
                    <a:pt x="1175212" y="1112264"/>
                  </a:lnTo>
                  <a:lnTo>
                    <a:pt x="1184528" y="1066152"/>
                  </a:lnTo>
                  <a:lnTo>
                    <a:pt x="1184528" y="118491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577073" y="4596764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1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4" y="0"/>
                  </a:lnTo>
                  <a:lnTo>
                    <a:pt x="1066037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1"/>
                  </a:lnTo>
                  <a:lnTo>
                    <a:pt x="1184528" y="1066152"/>
                  </a:lnTo>
                  <a:lnTo>
                    <a:pt x="1175212" y="1112264"/>
                  </a:lnTo>
                  <a:lnTo>
                    <a:pt x="1149810" y="1149915"/>
                  </a:lnTo>
                  <a:lnTo>
                    <a:pt x="1112144" y="1175298"/>
                  </a:lnTo>
                  <a:lnTo>
                    <a:pt x="1066037" y="1184605"/>
                  </a:lnTo>
                  <a:lnTo>
                    <a:pt x="118364" y="1184605"/>
                  </a:lnTo>
                  <a:lnTo>
                    <a:pt x="72276" y="1175298"/>
                  </a:lnTo>
                  <a:lnTo>
                    <a:pt x="34655" y="1149915"/>
                  </a:lnTo>
                  <a:lnTo>
                    <a:pt x="9296" y="1112264"/>
                  </a:lnTo>
                  <a:lnTo>
                    <a:pt x="0" y="1066152"/>
                  </a:lnTo>
                  <a:lnTo>
                    <a:pt x="0" y="11849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796908" y="4336033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7"/>
                  </a:lnTo>
                  <a:lnTo>
                    <a:pt x="228219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220707" y="3886072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364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296" y="1112252"/>
                  </a:lnTo>
                  <a:lnTo>
                    <a:pt x="34655" y="1149873"/>
                  </a:lnTo>
                  <a:lnTo>
                    <a:pt x="72276" y="1175232"/>
                  </a:lnTo>
                  <a:lnTo>
                    <a:pt x="118364" y="1184528"/>
                  </a:lnTo>
                  <a:lnTo>
                    <a:pt x="1066038" y="1184528"/>
                  </a:lnTo>
                  <a:lnTo>
                    <a:pt x="1112144" y="1175232"/>
                  </a:lnTo>
                  <a:lnTo>
                    <a:pt x="1149810" y="1149873"/>
                  </a:lnTo>
                  <a:lnTo>
                    <a:pt x="1175212" y="1112252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220707" y="3886072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4" y="0"/>
                  </a:lnTo>
                  <a:lnTo>
                    <a:pt x="1066038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12" y="1112252"/>
                  </a:lnTo>
                  <a:lnTo>
                    <a:pt x="1149810" y="1149873"/>
                  </a:lnTo>
                  <a:lnTo>
                    <a:pt x="1112144" y="1175232"/>
                  </a:lnTo>
                  <a:lnTo>
                    <a:pt x="1066038" y="1184528"/>
                  </a:lnTo>
                  <a:lnTo>
                    <a:pt x="118364" y="1184528"/>
                  </a:lnTo>
                  <a:lnTo>
                    <a:pt x="72276" y="1175232"/>
                  </a:lnTo>
                  <a:lnTo>
                    <a:pt x="34655" y="1149873"/>
                  </a:lnTo>
                  <a:lnTo>
                    <a:pt x="9296" y="1112252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413493" y="4596764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490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1"/>
                  </a:lnTo>
                  <a:lnTo>
                    <a:pt x="0" y="1066152"/>
                  </a:lnTo>
                  <a:lnTo>
                    <a:pt x="9316" y="1112264"/>
                  </a:lnTo>
                  <a:lnTo>
                    <a:pt x="34718" y="1149915"/>
                  </a:lnTo>
                  <a:lnTo>
                    <a:pt x="72384" y="1175298"/>
                  </a:lnTo>
                  <a:lnTo>
                    <a:pt x="118490" y="1184605"/>
                  </a:lnTo>
                  <a:lnTo>
                    <a:pt x="1066037" y="1184605"/>
                  </a:lnTo>
                  <a:lnTo>
                    <a:pt x="1112144" y="1175298"/>
                  </a:lnTo>
                  <a:lnTo>
                    <a:pt x="1149810" y="1149915"/>
                  </a:lnTo>
                  <a:lnTo>
                    <a:pt x="1175212" y="1112264"/>
                  </a:lnTo>
                  <a:lnTo>
                    <a:pt x="1184528" y="1066152"/>
                  </a:lnTo>
                  <a:lnTo>
                    <a:pt x="1184528" y="118491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413493" y="4596764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1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0" y="0"/>
                  </a:lnTo>
                  <a:lnTo>
                    <a:pt x="1066037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1"/>
                  </a:lnTo>
                  <a:lnTo>
                    <a:pt x="1184528" y="1066152"/>
                  </a:lnTo>
                  <a:lnTo>
                    <a:pt x="1175212" y="1112264"/>
                  </a:lnTo>
                  <a:lnTo>
                    <a:pt x="1149810" y="1149915"/>
                  </a:lnTo>
                  <a:lnTo>
                    <a:pt x="1112144" y="1175298"/>
                  </a:lnTo>
                  <a:lnTo>
                    <a:pt x="1066037" y="1184605"/>
                  </a:lnTo>
                  <a:lnTo>
                    <a:pt x="118490" y="1184605"/>
                  </a:lnTo>
                  <a:lnTo>
                    <a:pt x="72384" y="1175298"/>
                  </a:lnTo>
                  <a:lnTo>
                    <a:pt x="34718" y="1149915"/>
                  </a:lnTo>
                  <a:lnTo>
                    <a:pt x="9316" y="1112264"/>
                  </a:lnTo>
                  <a:lnTo>
                    <a:pt x="0" y="1066152"/>
                  </a:lnTo>
                  <a:lnTo>
                    <a:pt x="0" y="11849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5708870"/>
              <a:ext cx="12186895" cy="11272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86585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Treatment</a:t>
            </a:r>
            <a:r>
              <a:rPr spc="-110" dirty="0"/>
              <a:t> </a:t>
            </a:r>
            <a:r>
              <a:rPr spc="-25" dirty="0"/>
              <a:t>(2-</a:t>
            </a:r>
            <a:r>
              <a:rPr dirty="0"/>
              <a:t>3</a:t>
            </a:r>
            <a:r>
              <a:rPr spc="-105" dirty="0"/>
              <a:t> </a:t>
            </a:r>
            <a:r>
              <a:rPr spc="-10" dirty="0"/>
              <a:t>slides)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3256" y="1658848"/>
            <a:ext cx="6467475" cy="151447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8034" y="4649851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21308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9620">
              <a:lnSpc>
                <a:spcPct val="100000"/>
              </a:lnSpc>
              <a:spcBef>
                <a:spcPts val="100"/>
              </a:spcBef>
            </a:pPr>
            <a:r>
              <a:rPr dirty="0"/>
              <a:t>Outcome</a:t>
            </a:r>
            <a:r>
              <a:rPr spc="-100" dirty="0"/>
              <a:t> </a:t>
            </a:r>
            <a:r>
              <a:rPr spc="-30" dirty="0"/>
              <a:t>(1-</a:t>
            </a:r>
            <a:r>
              <a:rPr dirty="0"/>
              <a:t>2</a:t>
            </a:r>
            <a:r>
              <a:rPr spc="-95" dirty="0"/>
              <a:t> </a:t>
            </a:r>
            <a:r>
              <a:rPr spc="-10" dirty="0"/>
              <a:t>slides)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4988" y="1973554"/>
            <a:ext cx="6472555" cy="1515110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8034" y="4649851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24288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1694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r>
              <a:rPr dirty="0"/>
              <a:t>Discussion</a:t>
            </a:r>
            <a:r>
              <a:rPr spc="-60" dirty="0"/>
              <a:t> </a:t>
            </a:r>
            <a:r>
              <a:rPr dirty="0"/>
              <a:t>(and</a:t>
            </a:r>
            <a:r>
              <a:rPr spc="-35" dirty="0"/>
              <a:t> </a:t>
            </a:r>
            <a:r>
              <a:rPr dirty="0"/>
              <a:t>conclusions)</a:t>
            </a:r>
            <a:r>
              <a:rPr spc="-55" dirty="0"/>
              <a:t> </a:t>
            </a:r>
            <a:r>
              <a:rPr spc="-35" dirty="0"/>
              <a:t>(1-</a:t>
            </a:r>
            <a:r>
              <a:rPr dirty="0"/>
              <a:t>2</a:t>
            </a:r>
            <a:r>
              <a:rPr spc="-25" dirty="0"/>
              <a:t> </a:t>
            </a:r>
            <a:r>
              <a:rPr spc="-10" dirty="0"/>
              <a:t>slides)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6641" y="1973554"/>
            <a:ext cx="6467475" cy="1515110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21308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0256" rIns="0" bIns="0" rtlCol="0">
            <a:spAutoFit/>
          </a:bodyPr>
          <a:lstStyle/>
          <a:p>
            <a:pPr marL="211899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Acknowledgements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81175" y="2142226"/>
            <a:ext cx="6467475" cy="20116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third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fourth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10766"/>
            <a:ext cx="12186895" cy="11272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276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Title of the abstract</vt:lpstr>
      <vt:lpstr>Introduction (optional)</vt:lpstr>
      <vt:lpstr>Signalment, history, and clinical signs (1 slide)</vt:lpstr>
      <vt:lpstr>Diagnostic procedure (1-2 slides)</vt:lpstr>
      <vt:lpstr>Treatment (2-3 slides)</vt:lpstr>
      <vt:lpstr>Outcome (1-2 slides)</vt:lpstr>
      <vt:lpstr>Discussion (and conclusions) (1-2 slides)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Sampath Lokugalappatti</cp:lastModifiedBy>
  <cp:revision>2</cp:revision>
  <dcterms:created xsi:type="dcterms:W3CDTF">2025-08-14T17:19:16Z</dcterms:created>
  <dcterms:modified xsi:type="dcterms:W3CDTF">2025-08-14T17:27:38Z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2025-08-14T00:00:00Z</vt:filetime>
  </property>
  <property fmtid="{D5CDD505-2E9C-101B-9397-08002B2CF9AE}" pid="5" name="Producer">
    <vt:lpwstr>3-Heights(TM) PDF Security Shell 4.8.25.2 (http://www.pdf-tools.com)</vt:lpwstr>
  </property>
</Properties>
</file>